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acebase.org/chaise/record/#1/isa:dataset/RID=3V4A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a43a57dad_4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5a43a57da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60de671a_0_1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60de671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a43a57dad_0_8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a43a57da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a43a57dad_2_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a43a57dad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https://www.facebase.org/chaise/record/#1/isa:dataset/RID=3V4A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a43a57dad_0_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a43a57da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 </a:t>
            </a:r>
            <a:r>
              <a:rPr lang="en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Sessions: Total number of sessions within the data range. A Session is the period of time a users is actively engaged with the website.</a:t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** Users - as defined by Google = Unique Visitors = The number of unduplicated (counted only once) visitors to your website over the course of a specified time period. (Depending on cookies, so it’s not a foolproof number ie, user deletes cookies, visits from a different device.)</a:t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a43a57dad_0_7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a43a57da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a43a57dad_0_6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a43a57da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a5e126f4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a5e126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navigation demo, revised JBrowse interface,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60de671a_0_5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60de671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a52f1d90e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a52f1d9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a43a57dad_0_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a43a57da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a43a57dad_0_2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a43a57da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a43a57dad_0_3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a43a57da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a43a57dad_2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a43a57da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should be to main homepage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a43a57dad_0_4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a43a57da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a43a57dad_0_4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a43a57da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a43a57dad_0_23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a43a57dad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FaceBase Hub </a:t>
            </a:r>
            <a:br>
              <a:rPr lang="en" sz="4800">
                <a:solidFill>
                  <a:schemeClr val="lt1"/>
                </a:solidFill>
              </a:rPr>
            </a:br>
            <a:r>
              <a:rPr lang="en" sz="4800">
                <a:solidFill>
                  <a:schemeClr val="lt1"/>
                </a:solidFill>
              </a:rPr>
              <a:t>Years 1 through 5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C00"/>
                </a:solidFill>
              </a:rPr>
              <a:t>Carl Kesselman</a:t>
            </a:r>
            <a:endParaRPr b="1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 of Year </a:t>
            </a:r>
            <a:r>
              <a:rPr lang="en"/>
              <a:t>5</a:t>
            </a:r>
            <a:r>
              <a:rPr lang="en"/>
              <a:t>: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2318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Bioinformatics Pipeline: coordinate curation of data and operation of pipeline, full automation.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Vocabulary enhancements: finish integration with Uberon, improve semantic search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 curation: total data review, coordination with spokes, new curation tracking tools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Image visualization and display: 3D mesh, imaging results across datasets, control vs mutant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Usability enhancements: Bulk download capability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Genome Browser/JBrowse integration and enhancements: ie, cross-dataset browsing of data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 of Year </a:t>
            </a:r>
            <a:r>
              <a:rPr lang="en"/>
              <a:t>5</a:t>
            </a:r>
            <a:r>
              <a:rPr lang="en"/>
              <a:t> (cont.):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FAIR Identifiers and Resolver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Historical information tracking (versioning/provenance)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Final push receiving and curating data from the spokes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Migrating the HGAI website.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Mesh Viewer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75" y="1536634"/>
            <a:ext cx="4906007" cy="3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252450" y="1536633"/>
            <a:ext cx="357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Building on the surface model viewer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Connecting anatomical regions to the database.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Clicking an image of an anatomical region pulls up the list of all datasets with data related to that region.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Available on ALL FaceBase dataset pages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Statistics </a:t>
            </a:r>
            <a:r>
              <a:rPr i="1" lang="en" sz="2400"/>
              <a:t>(past year)</a:t>
            </a:r>
            <a:endParaRPr i="1" sz="2400"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Database</a:t>
            </a:r>
            <a:r>
              <a:rPr b="1" lang="en" sz="2000"/>
              <a:t> Statistics</a:t>
            </a:r>
            <a:endParaRPr b="1"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832 datasets and growing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141 publications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 of April 2019: over 4,300 individual data files - over 6 terabytes of data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18 different assay/experiment types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/>
              <a:t>Website Statistics</a:t>
            </a:r>
            <a:endParaRPr b="1"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Pageviews: 52,867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Sessions*: 19,560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Avg Session Duration: 3:40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Users**: 13,832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Download Statistics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User activity within the Data Browser for the past year: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523</a:t>
            </a:r>
            <a:r>
              <a:rPr lang="en" sz="2400"/>
              <a:t> data file downloads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5,452</a:t>
            </a:r>
            <a:r>
              <a:rPr lang="en" sz="2400"/>
              <a:t> thumbnails*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Usage of our Track Hub for the UCSC Genome Browser: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183,254</a:t>
            </a:r>
            <a:r>
              <a:rPr lang="en" sz="2400"/>
              <a:t> track downloads**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* Filtering out for generic placeholder thumbnails</a:t>
            </a:r>
            <a:br>
              <a:rPr lang="en"/>
            </a:br>
            <a:r>
              <a:rPr lang="en"/>
              <a:t>** The Genome Browser reads byte ranges of the part of the file the user is actually looking at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Possible Future Directions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3842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Continued alignment with FAIR guidelines and NIH COMMONS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Enhancements planned for improving usability of self-curation, including curation task worklists and dashboards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Codified curation quality metrics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Next generation anatomical/visual search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Advanced display of imaging data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Enhanced genome browser configuration and integration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Further integration and alignment with vocabularies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Advanced semantic search capabilities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Annotation tools for facilitating analysis of anatomy and phenotypes in datasets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Demos</a:t>
            </a:r>
            <a:endParaRPr sz="4800"/>
          </a:p>
        </p:txBody>
      </p:sp>
      <p:sp>
        <p:nvSpPr>
          <p:cNvPr id="152" name="Google Shape;152;p29"/>
          <p:cNvSpPr txBox="1"/>
          <p:nvPr/>
        </p:nvSpPr>
        <p:spPr>
          <a:xfrm>
            <a:off x="2184750" y="4282400"/>
            <a:ext cx="4854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80000"/>
                </a:solidFill>
              </a:rPr>
              <a:t>https://facebase.org/id/3V4A</a:t>
            </a:r>
            <a:endParaRPr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80000"/>
                </a:solidFill>
              </a:rPr>
              <a:t>https://facebase.org/id/TMJ</a:t>
            </a:r>
            <a:endParaRPr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80000"/>
                </a:solidFill>
              </a:rPr>
              <a:t>https://facebase.org/id/VXA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Let Us Know What You Think!</a:t>
            </a:r>
            <a:endParaRPr b="1"/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Let us know your questions, comments, feedback at: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4A86E8"/>
                </a:solidFill>
              </a:rPr>
              <a:t>help@facebase.org</a:t>
            </a:r>
            <a:endParaRPr b="1" sz="36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FaceBase Hub Goals</a:t>
            </a:r>
            <a:endParaRPr/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an integrated, linked data resource, not just a repository of individual data 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Links to internal and external 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self-curation to enable rapid turn around of data submission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data pipelines to support both raw data and derived data such as bioinformatics pipelines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FAIR principles, including focus on citable data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Adapt rapidly to emerging data types, such as single cell gene expression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Enhanced the end-user experience  of data through online </a:t>
            </a:r>
            <a:r>
              <a:rPr lang="en"/>
              <a:t>visualization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Transition from U Pitt to ISI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Gathering of project requirements via short-term teams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Initial new data model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Updated request process and handling for human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Communications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New wiki and mailing lists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Monthly Steering Committee calls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New FaceBase website</a:t>
            </a:r>
            <a:endParaRPr sz="2400"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Years 1</a:t>
            </a:r>
            <a:r>
              <a:rPr lang="en"/>
              <a:t>: Migration and improved data standards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4800"/>
            <a:ext cx="8839199" cy="41464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FaceBase 2 website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Years 2: Improving data standards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5309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classification of data - ie, more accurate experiment types, adding phenotypes, support for transgenic enhancer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Clean up of existing data: consistent anatomical terms from OCDM, genotypes,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Mouse Matrix page - rich visualization of all mouse control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Secure and flexible user and group management, support for fine-grained authorization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User testing and usability enhancements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Matrix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94" y="1390389"/>
            <a:ext cx="848101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3: Increase sophistication of repository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036700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Cross-cutting integrations and visualizations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3D Surface Model viewers - multi-mesh surface models and “landmark” annotations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Higher resolution data model leads to more intensive inter-linkages: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Dynamically generated navigation hyperlinks between linked data elements of the database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Link from vocabulary terms (anatomy, phenotype, age stages, etc.) to annotated entities (datasets, samples, assays)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Phenotype summaries (with integration Monarch Initiative)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Gene Summaries (integration from Chai resource)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Genome Browser - integrated custom browser within datasets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Self-curation data submission tools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4: Optimizing for collaboration and 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356967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Establishment of Bioinformatics Pipeline based on ENCODE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More improvements on data model to represent diverse research data using FAIR principles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search and filtering interface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Image Navigation via surface model viewer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integration with TrackHub and the internal JBrowse plugin for viewing genomic data internally and being able to compare with other datasets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Data Submissions: 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Continued to streamline browser-based data submissions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Added desktop &amp; command-line data upload tools 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Bioinformatics Pipeline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833275" y="1460433"/>
            <a:ext cx="51513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Rationale</a:t>
            </a:r>
            <a:r>
              <a:rPr lang="en" sz="2200"/>
              <a:t> - ensure that sequencing data between spokes can be compared.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Solution</a:t>
            </a:r>
            <a:r>
              <a:rPr lang="en" sz="2200"/>
              <a:t> - establish a common sequencing pipeline, (based on ENCODE) and operate on a cloud-based genome informatics service (DNAnexus).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/>
              <a:t>Process</a:t>
            </a:r>
            <a:r>
              <a:rPr lang="en" sz="2200"/>
              <a:t> - Visel’s lab in Berkeley administers the routing of sequencing data from FaceBase to DNAnexus and back.</a:t>
            </a:r>
            <a:endParaRPr sz="2200"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00" y="1536633"/>
            <a:ext cx="334258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