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F4FC-6539-49BC-A2D4-A10576D1AFD1}" type="datetimeFigureOut">
              <a:rPr lang="en-US" smtClean="0"/>
              <a:t>6/3/2010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D9EA-B55A-4A3E-B18A-63770FBA3B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F4FC-6539-49BC-A2D4-A10576D1AFD1}" type="datetimeFigureOut">
              <a:rPr lang="en-US" smtClean="0"/>
              <a:t>6/3/2010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D9EA-B55A-4A3E-B18A-63770FBA3B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F4FC-6539-49BC-A2D4-A10576D1AFD1}" type="datetimeFigureOut">
              <a:rPr lang="en-US" smtClean="0"/>
              <a:t>6/3/2010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D9EA-B55A-4A3E-B18A-63770FBA3B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F4FC-6539-49BC-A2D4-A10576D1AFD1}" type="datetimeFigureOut">
              <a:rPr lang="en-US" smtClean="0"/>
              <a:t>6/3/2010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D9EA-B55A-4A3E-B18A-63770FBA3B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F4FC-6539-49BC-A2D4-A10576D1AFD1}" type="datetimeFigureOut">
              <a:rPr lang="en-US" smtClean="0"/>
              <a:t>6/3/2010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D9EA-B55A-4A3E-B18A-63770FBA3B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F4FC-6539-49BC-A2D4-A10576D1AFD1}" type="datetimeFigureOut">
              <a:rPr lang="en-US" smtClean="0"/>
              <a:t>6/3/2010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D9EA-B55A-4A3E-B18A-63770FBA3B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F4FC-6539-49BC-A2D4-A10576D1AFD1}" type="datetimeFigureOut">
              <a:rPr lang="en-US" smtClean="0"/>
              <a:t>6/3/2010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D9EA-B55A-4A3E-B18A-63770FBA3B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F4FC-6539-49BC-A2D4-A10576D1AFD1}" type="datetimeFigureOut">
              <a:rPr lang="en-US" smtClean="0"/>
              <a:t>6/3/2010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D9EA-B55A-4A3E-B18A-63770FBA3B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F4FC-6539-49BC-A2D4-A10576D1AFD1}" type="datetimeFigureOut">
              <a:rPr lang="en-US" smtClean="0"/>
              <a:t>6/3/2010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D9EA-B55A-4A3E-B18A-63770FBA3B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F4FC-6539-49BC-A2D4-A10576D1AFD1}" type="datetimeFigureOut">
              <a:rPr lang="en-US" smtClean="0"/>
              <a:t>6/3/2010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D9EA-B55A-4A3E-B18A-63770FBA3B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F4FC-6539-49BC-A2D4-A10576D1AFD1}" type="datetimeFigureOut">
              <a:rPr lang="en-US" smtClean="0"/>
              <a:t>6/3/2010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D9EA-B55A-4A3E-B18A-63770FBA3B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DF4FC-6539-49BC-A2D4-A10576D1AFD1}" type="datetimeFigureOut">
              <a:rPr lang="en-US" smtClean="0"/>
              <a:t>6/3/2010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8D9EA-B55A-4A3E-B18A-63770FBA3B6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1"/>
            <a:ext cx="7772400" cy="200025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Timeline for Data-sharing for </a:t>
            </a:r>
            <a:r>
              <a:rPr lang="en-US" b="1" dirty="0" err="1"/>
              <a:t>FaceBase</a:t>
            </a:r>
            <a:r>
              <a:rPr lang="en-US" b="1" dirty="0"/>
              <a:t> </a:t>
            </a:r>
            <a:r>
              <a:rPr lang="en-US" b="1" dirty="0" smtClean="0"/>
              <a:t>Projects:</a:t>
            </a:r>
            <a:br>
              <a:rPr lang="en-US" b="1" dirty="0" smtClean="0"/>
            </a:br>
            <a:r>
              <a:rPr lang="en-US" b="1" dirty="0" smtClean="0"/>
              <a:t>General Principles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From the Human Research</a:t>
            </a:r>
          </a:p>
          <a:p>
            <a:r>
              <a:rPr lang="en-US" dirty="0" smtClean="0"/>
              <a:t>Working Group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642746"/>
          <a:ext cx="8610599" cy="5986654"/>
        </p:xfrm>
        <a:graphic>
          <a:graphicData uri="http://schemas.openxmlformats.org/drawingml/2006/table">
            <a:tbl>
              <a:tblPr/>
              <a:tblGrid>
                <a:gridCol w="1435101"/>
                <a:gridCol w="333744"/>
                <a:gridCol w="1668721"/>
                <a:gridCol w="333744"/>
                <a:gridCol w="1835593"/>
                <a:gridCol w="500615"/>
                <a:gridCol w="2503081"/>
              </a:tblGrid>
              <a:tr h="8552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Data available to the project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→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Data submitted to FaceBase Hub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(“data embargo”)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→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Data released by FaceBase Hub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→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Dissemination of results by secondary users permitted (“publication embargo”)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</a:tr>
              <a:tr h="8552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Phenotype (facial image projects)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In batches, when critical mass available*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Immediately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52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Phenotype (oral clefts project**)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With genetic data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Immediately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03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Genotyping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No more than 6 months after available to the project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Immediately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03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Copy Number Variants (CNVs)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No more than 6 months after available to the project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Immediately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0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Sequencing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TBD***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Immediately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5236"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 Details to be determined in discussions with NIDCR staff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** Oral clefts genome-wide association data already available through dbGaP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*** Pending discussion with Terri Beaty, Alan Scott, and NIDCR staff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3103774" y="28545"/>
            <a:ext cx="223022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Timeline overview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139</Words>
  <Application>Microsoft Office PowerPoint</Application>
  <PresentationFormat>On-screen Show 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Timeline for Data-sharing for FaceBase Projects: General Principles</vt:lpstr>
      <vt:lpstr>Slide 2</vt:lpstr>
    </vt:vector>
  </TitlesOfParts>
  <Company>NIH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Timeline for Data-sharing for FaceBase Projects: General Principles</dc:title>
  <dc:creator>EMILY HARRIS</dc:creator>
  <cp:lastModifiedBy>EMILY HARRIS</cp:lastModifiedBy>
  <cp:revision>1</cp:revision>
  <dcterms:created xsi:type="dcterms:W3CDTF">2010-06-04T02:54:51Z</dcterms:created>
  <dcterms:modified xsi:type="dcterms:W3CDTF">2010-06-04T03:01:11Z</dcterms:modified>
</cp:coreProperties>
</file>