
<file path=[Content_Types].xml><?xml version="1.0" encoding="utf-8"?>
<Types xmlns="http://schemas.openxmlformats.org/package/2006/content-types">
  <Default Extension="jpeg" ContentType="image/jpeg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ict" ContentType="image/pict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vml" ContentType="application/vnd.openxmlformats-officedocument.vmlDrawin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-504" y="-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198FE-6B7D-484A-96A1-19E9BF9E9D55}" type="datetimeFigureOut">
              <a:rPr lang="en-US" smtClean="0"/>
              <a:t>6/2/10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43828-9999-5E4C-8C6C-EF8DF47A3B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43828-9999-5E4C-8C6C-EF8DF47A3B0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6CD3-D4FF-5946-8286-EDF3F03C37B7}" type="datetimeFigureOut">
              <a:rPr lang="en-US" smtClean="0"/>
              <a:t>6/2/10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6A9D-E90B-B94B-A9FA-1800F47D14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6CD3-D4FF-5946-8286-EDF3F03C37B7}" type="datetimeFigureOut">
              <a:rPr lang="en-US" smtClean="0"/>
              <a:t>6/2/10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6A9D-E90B-B94B-A9FA-1800F47D14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6CD3-D4FF-5946-8286-EDF3F03C37B7}" type="datetimeFigureOut">
              <a:rPr lang="en-US" smtClean="0"/>
              <a:t>6/2/10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6A9D-E90B-B94B-A9FA-1800F47D14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6CD3-D4FF-5946-8286-EDF3F03C37B7}" type="datetimeFigureOut">
              <a:rPr lang="en-US" smtClean="0"/>
              <a:t>6/2/10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6A9D-E90B-B94B-A9FA-1800F47D14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6CD3-D4FF-5946-8286-EDF3F03C37B7}" type="datetimeFigureOut">
              <a:rPr lang="en-US" smtClean="0"/>
              <a:t>6/2/10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6A9D-E90B-B94B-A9FA-1800F47D14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6CD3-D4FF-5946-8286-EDF3F03C37B7}" type="datetimeFigureOut">
              <a:rPr lang="en-US" smtClean="0"/>
              <a:t>6/2/10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6A9D-E90B-B94B-A9FA-1800F47D14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6CD3-D4FF-5946-8286-EDF3F03C37B7}" type="datetimeFigureOut">
              <a:rPr lang="en-US" smtClean="0"/>
              <a:t>6/2/10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6A9D-E90B-B94B-A9FA-1800F47D14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6CD3-D4FF-5946-8286-EDF3F03C37B7}" type="datetimeFigureOut">
              <a:rPr lang="en-US" smtClean="0"/>
              <a:t>6/2/10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6A9D-E90B-B94B-A9FA-1800F47D14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6CD3-D4FF-5946-8286-EDF3F03C37B7}" type="datetimeFigureOut">
              <a:rPr lang="en-US" smtClean="0"/>
              <a:t>6/2/10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6A9D-E90B-B94B-A9FA-1800F47D14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6CD3-D4FF-5946-8286-EDF3F03C37B7}" type="datetimeFigureOut">
              <a:rPr lang="en-US" smtClean="0"/>
              <a:t>6/2/10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6A9D-E90B-B94B-A9FA-1800F47D14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6CD3-D4FF-5946-8286-EDF3F03C37B7}" type="datetimeFigureOut">
              <a:rPr lang="en-US" smtClean="0"/>
              <a:t>6/2/10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6A9D-E90B-B94B-A9FA-1800F47D14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96CD3-D4FF-5946-8286-EDF3F03C37B7}" type="datetimeFigureOut">
              <a:rPr lang="en-US" smtClean="0"/>
              <a:t>6/2/10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6A9D-E90B-B94B-A9FA-1800F47D14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???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363" y="25564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Create an Atlas of Gene Expression during Craniofacial Development</a:t>
            </a:r>
            <a:br>
              <a:rPr lang="en-US" sz="3200" b="1" dirty="0" smtClean="0"/>
            </a:br>
            <a:r>
              <a:rPr lang="en-US" sz="2667" b="1" dirty="0" smtClean="0"/>
              <a:t>Potter, Brunskill, </a:t>
            </a:r>
            <a:r>
              <a:rPr lang="en-US" sz="2667" b="1" dirty="0" err="1" smtClean="0"/>
              <a:t>Trainor</a:t>
            </a:r>
            <a:r>
              <a:rPr lang="en-US" sz="2667" b="1" dirty="0" smtClean="0"/>
              <a:t>, Aronow</a:t>
            </a:r>
            <a:endParaRPr lang="en-US" sz="2667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71957"/>
            <a:ext cx="9143999" cy="60023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Combination Laser Capture/Transgenic-GFP and Microarray/</a:t>
            </a:r>
            <a:r>
              <a:rPr lang="en-US" sz="2400" dirty="0" err="1" smtClean="0">
                <a:solidFill>
                  <a:schemeClr val="tx1"/>
                </a:solidFill>
              </a:rPr>
              <a:t>Nex</a:t>
            </a:r>
            <a:r>
              <a:rPr lang="en-US" sz="2400" dirty="0" smtClean="0">
                <a:solidFill>
                  <a:schemeClr val="tx1"/>
                </a:solidFill>
              </a:rPr>
              <a:t>-Gen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703" y="2472191"/>
            <a:ext cx="4815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Compared three technologies.</a:t>
            </a:r>
          </a:p>
          <a:p>
            <a:pPr lvl="1"/>
            <a:r>
              <a:rPr lang="en-US" sz="2000" dirty="0" err="1" smtClean="0"/>
              <a:t>Nugen</a:t>
            </a:r>
            <a:r>
              <a:rPr lang="en-US" sz="2000" dirty="0" smtClean="0"/>
              <a:t> One Direct </a:t>
            </a:r>
            <a:r>
              <a:rPr lang="en-US" sz="2000" dirty="0" err="1" smtClean="0"/>
              <a:t>RiboSpia</a:t>
            </a:r>
            <a:r>
              <a:rPr lang="en-US" sz="2000" dirty="0" smtClean="0"/>
              <a:t> technology.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μMACS Super Amp Kit from </a:t>
            </a:r>
            <a:r>
              <a:rPr lang="en-US" sz="2000" dirty="0" err="1" smtClean="0"/>
              <a:t>Miltenyi</a:t>
            </a:r>
            <a:r>
              <a:rPr lang="en-US" sz="2000" dirty="0" smtClean="0"/>
              <a:t>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Modified </a:t>
            </a:r>
            <a:r>
              <a:rPr lang="en-US" sz="2000" dirty="0" err="1" smtClean="0"/>
              <a:t>Dulac</a:t>
            </a:r>
            <a:r>
              <a:rPr lang="en-US" sz="2000" dirty="0" smtClean="0"/>
              <a:t> and Axel procedure, developed by Eric Brunskill</a:t>
            </a:r>
            <a:endParaRPr lang="en-US" sz="2000" dirty="0" smtClean="0"/>
          </a:p>
        </p:txBody>
      </p:sp>
      <p:pic>
        <p:nvPicPr>
          <p:cNvPr id="7" name="Content Placeholder 3" descr="&gt;5 fold change.jpeg"/>
          <p:cNvPicPr>
            <a:picLocks noGrp="1" noChangeAspect="1"/>
          </p:cNvPicPr>
          <p:nvPr/>
        </p:nvPicPr>
        <p:blipFill>
          <a:blip r:embed="rId3"/>
          <a:srcRect l="-33212" r="-33212"/>
          <a:stretch>
            <a:fillRect/>
          </a:stretch>
        </p:blipFill>
        <p:spPr>
          <a:xfrm>
            <a:off x="6545756" y="2632597"/>
            <a:ext cx="7204864" cy="3904312"/>
          </a:xfrm>
          <a:prstGeom prst="rect">
            <a:avLst/>
          </a:prstGeom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340768" y="4725009"/>
          <a:ext cx="5445934" cy="2132991"/>
        </p:xfrm>
        <a:graphic>
          <a:graphicData uri="http://schemas.openxmlformats.org/presentationml/2006/ole">
            <p:oleObj spid="_x0000_s3074" name="Worksheet" r:id="rId4" imgW="13347700" imgH="2324100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31862"/>
          </a:xfrm>
        </p:spPr>
        <p:txBody>
          <a:bodyPr/>
          <a:lstStyle/>
          <a:p>
            <a:r>
              <a:rPr lang="en-US" dirty="0" smtClean="0"/>
              <a:t>Purifying Cells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93200"/>
            <a:ext cx="2558584" cy="2096487"/>
          </a:xfrm>
        </p:spPr>
        <p:txBody>
          <a:bodyPr>
            <a:normAutofit/>
          </a:bodyPr>
          <a:lstStyle/>
          <a:p>
            <a:r>
              <a:rPr lang="en-US" sz="2800" dirty="0"/>
              <a:t>W</a:t>
            </a:r>
            <a:r>
              <a:rPr lang="en-US" sz="2800" dirty="0" smtClean="0"/>
              <a:t>nt1-cre</a:t>
            </a:r>
          </a:p>
          <a:p>
            <a:r>
              <a:rPr lang="en-US" sz="2800" dirty="0" smtClean="0"/>
              <a:t>Mesp1-cre</a:t>
            </a:r>
          </a:p>
          <a:p>
            <a:r>
              <a:rPr lang="en-US" sz="2800" dirty="0" err="1" smtClean="0"/>
              <a:t>Crym</a:t>
            </a:r>
            <a:r>
              <a:rPr lang="en-US" sz="2800" dirty="0" smtClean="0"/>
              <a:t>-GFP</a:t>
            </a:r>
          </a:p>
          <a:p>
            <a:r>
              <a:rPr lang="en-US" sz="2800" dirty="0" smtClean="0"/>
              <a:t>Krt14-Cre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16784"/>
            <a:ext cx="1736577" cy="2541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5869" y="5259499"/>
            <a:ext cx="1608131" cy="1598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868" y="3799803"/>
            <a:ext cx="1608131" cy="1459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5869" y="2341394"/>
            <a:ext cx="1608130" cy="1458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6747" y="5259499"/>
            <a:ext cx="1369121" cy="1727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6577" y="5218895"/>
            <a:ext cx="1565679" cy="17678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2255" y="5610794"/>
            <a:ext cx="1512169" cy="13759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4425" y="5610794"/>
            <a:ext cx="1352322" cy="1247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44543" y="3227293"/>
            <a:ext cx="2139761" cy="22322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871" y="3227293"/>
            <a:ext cx="1469998" cy="20322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16855" y="479830"/>
            <a:ext cx="1825490" cy="18615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99749" y="1593517"/>
            <a:ext cx="1707833" cy="16337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42017" y="1789219"/>
            <a:ext cx="1907233" cy="1438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74</Words>
  <Application>Microsoft Macintosh PowerPoint</Application>
  <PresentationFormat>On-screen Show (4:3)</PresentationFormat>
  <Paragraphs>15</Paragraphs>
  <Slides>2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???</vt:lpstr>
      <vt:lpstr>Create an Atlas of Gene Expression during Craniofacial Development Potter, Brunskill, Trainor, Aronow</vt:lpstr>
      <vt:lpstr>Purifying Cells of interest</vt:lpstr>
    </vt:vector>
  </TitlesOfParts>
  <Company>CCHMC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 an Atlas of Gene Expression during Craniofacial Development Potter, Brunskill, Trainor, Aronow</dc:title>
  <dc:creator>cchmc cchmc</dc:creator>
  <cp:lastModifiedBy>cchmc cchmc</cp:lastModifiedBy>
  <cp:revision>6</cp:revision>
  <dcterms:created xsi:type="dcterms:W3CDTF">2010-06-02T12:57:02Z</dcterms:created>
  <dcterms:modified xsi:type="dcterms:W3CDTF">2010-06-02T15:30:02Z</dcterms:modified>
</cp:coreProperties>
</file>