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57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B54A-9F69-42FC-AC1C-9EF7559131A4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A6185-6D62-4076-A197-33821C09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2330" y="381000"/>
            <a:ext cx="7620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3D Analysis of Normal Facial Variation: Data Repository and Genetics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9317" y="1603350"/>
            <a:ext cx="602464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u="sng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Principal Investigators </a:t>
            </a:r>
          </a:p>
          <a:p>
            <a:pPr marL="233363" indent="-1206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Seth M. Weinberg, PhD (U Pitt)</a:t>
            </a:r>
          </a:p>
          <a:p>
            <a:pPr marL="233363" indent="-1206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Mary L. Marazita, PhD (U Pitt)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u="sng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Co-Investigators</a:t>
            </a:r>
          </a:p>
          <a:p>
            <a:pPr marL="233363" indent="-1206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Michael Cunningham, MD, PhD (U Wash)</a:t>
            </a:r>
          </a:p>
          <a:p>
            <a:pPr marL="233363" indent="-1206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Jacqueline Hecht, PhD (UT Houston)</a:t>
            </a:r>
          </a:p>
          <a:p>
            <a:pPr marL="233363" indent="-1206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Karen </a:t>
            </a: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T.Cuenco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, PhD (U Pitt)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u="sng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Consultants</a:t>
            </a:r>
          </a:p>
          <a:p>
            <a:pPr marL="233363" indent="-1206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Chung How Kau, </a:t>
            </a: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BDS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MScD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, PhD (UA </a:t>
            </a: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Birm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25395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Aims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55570" y="946116"/>
            <a:ext cx="8142399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75000"/>
                    <a:alpha val="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2544" y="1384272"/>
            <a:ext cx="77407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Create a normative data repository containing 3D facial surface images, facial measurements, </a:t>
            </a: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GWA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markers and demographic descriptors from 3500 individuals aged 5 – 40.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206870" y="2260584"/>
            <a:ext cx="1441217" cy="1935189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482544" y="4462267"/>
            <a:ext cx="7740756" cy="2235542"/>
            <a:chOff x="482544" y="4462267"/>
            <a:chExt cx="7740756" cy="2235542"/>
          </a:xfrm>
        </p:grpSpPr>
        <p:sp>
          <p:nvSpPr>
            <p:cNvPr id="7" name="TextBox 6"/>
            <p:cNvSpPr txBox="1"/>
            <p:nvPr/>
          </p:nvSpPr>
          <p:spPr>
            <a:xfrm>
              <a:off x="482544" y="4462267"/>
              <a:ext cx="77407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latin typeface="Arial" pitchFamily="34" charset="0"/>
                  <a:cs typeface="Arial" pitchFamily="34" charset="0"/>
                </a:rPr>
                <a:t>Utilize this data repository to identify genetic loci that influence quantitative variation in facial shape</a:t>
              </a: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49955" y="5035572"/>
              <a:ext cx="1350981" cy="1662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27591" y="5035572"/>
              <a:ext cx="765175" cy="158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2928915" y="5400702"/>
              <a:ext cx="17891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latin typeface="Arial" pitchFamily="34" charset="0"/>
                  <a:cs typeface="Arial" pitchFamily="34" charset="0"/>
                </a:rPr>
                <a:t>Using morphometric methods to visualize genotype-phenotype correlations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886468" y="2844792"/>
            <a:ext cx="17891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Example of a 3D facial surface captured through stereophotogrammetry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25395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Progress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55570" y="946116"/>
            <a:ext cx="8142399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75000"/>
                    <a:alpha val="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82544" y="1384272"/>
            <a:ext cx="5184846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IRB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approval at all three sites (several rounds of modification)</a:t>
            </a:r>
          </a:p>
          <a:p>
            <a:pPr marL="233363" indent="-233363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Built infrastructure at coordinating center (Pitt) to receive data from collection sites</a:t>
            </a:r>
          </a:p>
          <a:p>
            <a:pPr marL="233363" indent="-233363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FaceBase Human Data Working Group documents and policies</a:t>
            </a:r>
          </a:p>
          <a:p>
            <a:pPr marL="233363" indent="-233363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CSOC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approval</a:t>
            </a:r>
          </a:p>
          <a:p>
            <a:pPr marL="233363" indent="-233363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Tentative approval from </a:t>
            </a: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NIDCR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to begin recruitment</a:t>
            </a:r>
          </a:p>
          <a:p>
            <a:pPr marL="233363" indent="-233363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Revised </a:t>
            </a:r>
            <a:r>
              <a:rPr lang="en-US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NGA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imminent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57851" y="2844792"/>
            <a:ext cx="28575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184</Words>
  <Application>Microsoft Macintosh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Seth Weinberg</dc:creator>
  <cp:lastModifiedBy>Present!</cp:lastModifiedBy>
  <cp:revision>97</cp:revision>
  <dcterms:created xsi:type="dcterms:W3CDTF">2010-06-02T18:24:23Z</dcterms:created>
  <dcterms:modified xsi:type="dcterms:W3CDTF">2010-06-02T18:28:22Z</dcterms:modified>
</cp:coreProperties>
</file>